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5" r:id="rId8"/>
    <p:sldId id="262"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6" d="100"/>
          <a:sy n="46" d="100"/>
        </p:scale>
        <p:origin x="-2076" y="-5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82DD67-9C88-4D67-9C5A-4B3D8A7D0ECD}"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43296-9546-4499-8E08-78A882FE84B7}" type="slidenum">
              <a:rPr lang="en-US" smtClean="0"/>
              <a:t>‹#›</a:t>
            </a:fld>
            <a:endParaRPr lang="en-US"/>
          </a:p>
        </p:txBody>
      </p:sp>
    </p:spTree>
    <p:extLst>
      <p:ext uri="{BB962C8B-B14F-4D97-AF65-F5344CB8AC3E}">
        <p14:creationId xmlns:p14="http://schemas.microsoft.com/office/powerpoint/2010/main" val="1693862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82DD67-9C88-4D67-9C5A-4B3D8A7D0ECD}"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43296-9546-4499-8E08-78A882FE84B7}" type="slidenum">
              <a:rPr lang="en-US" smtClean="0"/>
              <a:t>‹#›</a:t>
            </a:fld>
            <a:endParaRPr lang="en-US"/>
          </a:p>
        </p:txBody>
      </p:sp>
    </p:spTree>
    <p:extLst>
      <p:ext uri="{BB962C8B-B14F-4D97-AF65-F5344CB8AC3E}">
        <p14:creationId xmlns:p14="http://schemas.microsoft.com/office/powerpoint/2010/main" val="1726554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82DD67-9C88-4D67-9C5A-4B3D8A7D0ECD}"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43296-9546-4499-8E08-78A882FE84B7}" type="slidenum">
              <a:rPr lang="en-US" smtClean="0"/>
              <a:t>‹#›</a:t>
            </a:fld>
            <a:endParaRPr lang="en-US"/>
          </a:p>
        </p:txBody>
      </p:sp>
    </p:spTree>
    <p:extLst>
      <p:ext uri="{BB962C8B-B14F-4D97-AF65-F5344CB8AC3E}">
        <p14:creationId xmlns:p14="http://schemas.microsoft.com/office/powerpoint/2010/main" val="110217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82DD67-9C88-4D67-9C5A-4B3D8A7D0ECD}"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43296-9546-4499-8E08-78A882FE84B7}" type="slidenum">
              <a:rPr lang="en-US" smtClean="0"/>
              <a:t>‹#›</a:t>
            </a:fld>
            <a:endParaRPr lang="en-US"/>
          </a:p>
        </p:txBody>
      </p:sp>
    </p:spTree>
    <p:extLst>
      <p:ext uri="{BB962C8B-B14F-4D97-AF65-F5344CB8AC3E}">
        <p14:creationId xmlns:p14="http://schemas.microsoft.com/office/powerpoint/2010/main" val="1772959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82DD67-9C88-4D67-9C5A-4B3D8A7D0ECD}" type="datetimeFigureOut">
              <a:rPr lang="en-US" smtClean="0"/>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43296-9546-4499-8E08-78A882FE84B7}" type="slidenum">
              <a:rPr lang="en-US" smtClean="0"/>
              <a:t>‹#›</a:t>
            </a:fld>
            <a:endParaRPr lang="en-US"/>
          </a:p>
        </p:txBody>
      </p:sp>
    </p:spTree>
    <p:extLst>
      <p:ext uri="{BB962C8B-B14F-4D97-AF65-F5344CB8AC3E}">
        <p14:creationId xmlns:p14="http://schemas.microsoft.com/office/powerpoint/2010/main" val="2738344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82DD67-9C88-4D67-9C5A-4B3D8A7D0ECD}" type="datetimeFigureOut">
              <a:rPr lang="en-US" smtClean="0"/>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443296-9546-4499-8E08-78A882FE84B7}" type="slidenum">
              <a:rPr lang="en-US" smtClean="0"/>
              <a:t>‹#›</a:t>
            </a:fld>
            <a:endParaRPr lang="en-US"/>
          </a:p>
        </p:txBody>
      </p:sp>
    </p:spTree>
    <p:extLst>
      <p:ext uri="{BB962C8B-B14F-4D97-AF65-F5344CB8AC3E}">
        <p14:creationId xmlns:p14="http://schemas.microsoft.com/office/powerpoint/2010/main" val="2823290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82DD67-9C88-4D67-9C5A-4B3D8A7D0ECD}" type="datetimeFigureOut">
              <a:rPr lang="en-US" smtClean="0"/>
              <a:t>5/15/2024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443296-9546-4499-8E08-78A882FE84B7}" type="slidenum">
              <a:rPr lang="en-US" smtClean="0"/>
              <a:t>‹#›</a:t>
            </a:fld>
            <a:endParaRPr lang="en-US"/>
          </a:p>
        </p:txBody>
      </p:sp>
    </p:spTree>
    <p:extLst>
      <p:ext uri="{BB962C8B-B14F-4D97-AF65-F5344CB8AC3E}">
        <p14:creationId xmlns:p14="http://schemas.microsoft.com/office/powerpoint/2010/main" val="363832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82DD67-9C88-4D67-9C5A-4B3D8A7D0ECD}" type="datetimeFigureOut">
              <a:rPr lang="en-US" smtClean="0"/>
              <a:t>5/15/2024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443296-9546-4499-8E08-78A882FE84B7}" type="slidenum">
              <a:rPr lang="en-US" smtClean="0"/>
              <a:t>‹#›</a:t>
            </a:fld>
            <a:endParaRPr lang="en-US"/>
          </a:p>
        </p:txBody>
      </p:sp>
    </p:spTree>
    <p:extLst>
      <p:ext uri="{BB962C8B-B14F-4D97-AF65-F5344CB8AC3E}">
        <p14:creationId xmlns:p14="http://schemas.microsoft.com/office/powerpoint/2010/main" val="4117557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82DD67-9C88-4D67-9C5A-4B3D8A7D0ECD}" type="datetimeFigureOut">
              <a:rPr lang="en-US" smtClean="0"/>
              <a:t>5/15/2024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443296-9546-4499-8E08-78A882FE84B7}" type="slidenum">
              <a:rPr lang="en-US" smtClean="0"/>
              <a:t>‹#›</a:t>
            </a:fld>
            <a:endParaRPr lang="en-US"/>
          </a:p>
        </p:txBody>
      </p:sp>
    </p:spTree>
    <p:extLst>
      <p:ext uri="{BB962C8B-B14F-4D97-AF65-F5344CB8AC3E}">
        <p14:creationId xmlns:p14="http://schemas.microsoft.com/office/powerpoint/2010/main" val="1631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82DD67-9C88-4D67-9C5A-4B3D8A7D0ECD}" type="datetimeFigureOut">
              <a:rPr lang="en-US" smtClean="0"/>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443296-9546-4499-8E08-78A882FE84B7}" type="slidenum">
              <a:rPr lang="en-US" smtClean="0"/>
              <a:t>‹#›</a:t>
            </a:fld>
            <a:endParaRPr lang="en-US"/>
          </a:p>
        </p:txBody>
      </p:sp>
    </p:spTree>
    <p:extLst>
      <p:ext uri="{BB962C8B-B14F-4D97-AF65-F5344CB8AC3E}">
        <p14:creationId xmlns:p14="http://schemas.microsoft.com/office/powerpoint/2010/main" val="3347906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82DD67-9C88-4D67-9C5A-4B3D8A7D0ECD}" type="datetimeFigureOut">
              <a:rPr lang="en-US" smtClean="0"/>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443296-9546-4499-8E08-78A882FE84B7}" type="slidenum">
              <a:rPr lang="en-US" smtClean="0"/>
              <a:t>‹#›</a:t>
            </a:fld>
            <a:endParaRPr lang="en-US"/>
          </a:p>
        </p:txBody>
      </p:sp>
    </p:spTree>
    <p:extLst>
      <p:ext uri="{BB962C8B-B14F-4D97-AF65-F5344CB8AC3E}">
        <p14:creationId xmlns:p14="http://schemas.microsoft.com/office/powerpoint/2010/main" val="3768126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82DD67-9C88-4D67-9C5A-4B3D8A7D0ECD}" type="datetimeFigureOut">
              <a:rPr lang="en-US" smtClean="0"/>
              <a:t>5/15/2024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43296-9546-4499-8E08-78A882FE84B7}" type="slidenum">
              <a:rPr lang="en-US" smtClean="0"/>
              <a:t>‹#›</a:t>
            </a:fld>
            <a:endParaRPr lang="en-US"/>
          </a:p>
        </p:txBody>
      </p:sp>
    </p:spTree>
    <p:extLst>
      <p:ext uri="{BB962C8B-B14F-4D97-AF65-F5344CB8AC3E}">
        <p14:creationId xmlns:p14="http://schemas.microsoft.com/office/powerpoint/2010/main" val="2151113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5638800"/>
            <a:ext cx="7391400" cy="923330"/>
          </a:xfrm>
          <a:prstGeom prst="rect">
            <a:avLst/>
          </a:prstGeom>
          <a:noFill/>
        </p:spPr>
        <p:txBody>
          <a:bodyPr wrap="squar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WHITE PAPER</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736753"/>
            <a:ext cx="6858000" cy="6858000"/>
          </a:xfrm>
          <a:prstGeom prst="rect">
            <a:avLst/>
          </a:prstGeom>
        </p:spPr>
      </p:pic>
    </p:spTree>
    <p:extLst>
      <p:ext uri="{BB962C8B-B14F-4D97-AF65-F5344CB8AC3E}">
        <p14:creationId xmlns:p14="http://schemas.microsoft.com/office/powerpoint/2010/main" val="742236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idx="1"/>
          </p:nvPr>
        </p:nvSpPr>
        <p:spPr/>
        <p:txBody>
          <a:bodyPr>
            <a:normAutofit fontScale="92500"/>
          </a:bodyPr>
          <a:lstStyle/>
          <a:p>
            <a:endParaRPr lang="en-US" dirty="0" smtClean="0"/>
          </a:p>
          <a:p>
            <a:r>
              <a:rPr lang="en-US" dirty="0" smtClean="0"/>
              <a:t>Revive The Naira (RTN) is a token built on </a:t>
            </a:r>
            <a:r>
              <a:rPr lang="en-US" dirty="0" err="1"/>
              <a:t>B</a:t>
            </a:r>
            <a:r>
              <a:rPr lang="en-US" dirty="0" err="1" smtClean="0"/>
              <a:t>lockchain</a:t>
            </a:r>
            <a:r>
              <a:rPr lang="en-US" dirty="0" smtClean="0"/>
              <a:t> technology, aimed at empowering the youth of Nigeria by providing them with access to capital for projects, while also addressing social issues such as poverty and education. By leveraging the power of </a:t>
            </a:r>
            <a:r>
              <a:rPr lang="en-US" dirty="0" err="1"/>
              <a:t>B</a:t>
            </a:r>
            <a:r>
              <a:rPr lang="en-US" dirty="0" err="1" smtClean="0"/>
              <a:t>lockchain</a:t>
            </a:r>
            <a:r>
              <a:rPr lang="en-US" dirty="0" smtClean="0"/>
              <a:t>, RTN seeks to create a transparent and inclusive ecosystem that fosters economic growth and social </a:t>
            </a:r>
            <a:r>
              <a:rPr lang="en-US" dirty="0" smtClean="0"/>
              <a:t>development.</a:t>
            </a:r>
            <a:endParaRPr lang="en-US" dirty="0" smtClean="0"/>
          </a:p>
          <a:p>
            <a:endParaRPr lang="en-US" dirty="0" smtClean="0"/>
          </a:p>
          <a:p>
            <a:endParaRPr lang="en-US" dirty="0"/>
          </a:p>
        </p:txBody>
      </p:sp>
    </p:spTree>
    <p:extLst>
      <p:ext uri="{BB962C8B-B14F-4D97-AF65-F5344CB8AC3E}">
        <p14:creationId xmlns:p14="http://schemas.microsoft.com/office/powerpoint/2010/main" val="4237543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large </a:t>
            </a:r>
            <a:r>
              <a:rPr lang="en-US" dirty="0" smtClean="0"/>
              <a:t>youth population and socio-economic </a:t>
            </a:r>
            <a:r>
              <a:rPr lang="en-US" dirty="0" smtClean="0"/>
              <a:t>challenges in the world, </a:t>
            </a:r>
            <a:r>
              <a:rPr lang="en-US" dirty="0" smtClean="0"/>
              <a:t>stands at a pivotal moment in its development trajectory. The youth are the driving force of the nation's future, yet many lack the resources and opportunities to realize their full potential. Revive The Naira (RTN) seeks to bridge this gap by providing capital for youth projects and addressing pressing social issues, thereby empowering the youth and creating a more equitable society.</a:t>
            </a:r>
          </a:p>
          <a:p>
            <a:endParaRPr lang="en-US" dirty="0"/>
          </a:p>
        </p:txBody>
      </p:sp>
    </p:spTree>
    <p:extLst>
      <p:ext uri="{BB962C8B-B14F-4D97-AF65-F5344CB8AC3E}">
        <p14:creationId xmlns:p14="http://schemas.microsoft.com/office/powerpoint/2010/main" val="361836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STATEMENT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Lack of Capital for Youth Projects: Many youth have innovative ideas and entrepreneurial aspirations but lack the capital to turn them into reality.</a:t>
            </a:r>
          </a:p>
          <a:p>
            <a:endParaRPr lang="en-US" dirty="0" smtClean="0"/>
          </a:p>
          <a:p>
            <a:r>
              <a:rPr lang="en-US" dirty="0" smtClean="0"/>
              <a:t>Poverty and Inequality: With economy grappling with high levels of poverty and income inequality, particularly affecting vulnerable groups such as women, children, and the elderly.</a:t>
            </a:r>
          </a:p>
          <a:p>
            <a:endParaRPr lang="en-US" dirty="0" smtClean="0"/>
          </a:p>
          <a:p>
            <a:r>
              <a:rPr lang="en-US" dirty="0" smtClean="0"/>
              <a:t>Limited Access to Education: Millions of children are unable to attend school due to financial constraints, perpetuating a cycle of poverty and deprivation.</a:t>
            </a:r>
            <a:endParaRPr lang="en-US" dirty="0"/>
          </a:p>
        </p:txBody>
      </p:sp>
    </p:spTree>
    <p:extLst>
      <p:ext uri="{BB962C8B-B14F-4D97-AF65-F5344CB8AC3E}">
        <p14:creationId xmlns:p14="http://schemas.microsoft.com/office/powerpoint/2010/main" val="1733984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a:xfrm>
            <a:off x="381000" y="1447800"/>
            <a:ext cx="8229600" cy="4525963"/>
          </a:xfrm>
        </p:spPr>
        <p:txBody>
          <a:bodyPr>
            <a:noAutofit/>
          </a:bodyPr>
          <a:lstStyle/>
          <a:p>
            <a:r>
              <a:rPr lang="en-US" sz="2400" dirty="0" smtClean="0"/>
              <a:t>Revive The Naira (RTN) offers a multi-faceted solution to these challenges:</a:t>
            </a:r>
          </a:p>
          <a:p>
            <a:r>
              <a:rPr lang="en-US" sz="2400" dirty="0" smtClean="0"/>
              <a:t>Capital for Youth Projects: RTN provides funding for youth-led projects and startups, enabling young entrepreneurs to access the resources they need to bring their ideas to fruition.</a:t>
            </a:r>
          </a:p>
          <a:p>
            <a:r>
              <a:rPr lang="en-US" sz="2400" dirty="0" smtClean="0"/>
              <a:t>Poverty Alleviation: A portion of the proceeds from RTN transactions is allocated towards poverty alleviation programs, such as microfinance initiatives, vocational training, and job creation schemes.</a:t>
            </a:r>
          </a:p>
          <a:p>
            <a:r>
              <a:rPr lang="en-US" sz="2400" dirty="0" smtClean="0"/>
              <a:t>Education Support: RTN funds are dedicated to paying school fees for underprivileged children, ensuring that every child has the opportunity to receive a quality education and break the cycle of poverty.</a:t>
            </a:r>
            <a:endParaRPr lang="en-US" sz="2400" dirty="0"/>
          </a:p>
        </p:txBody>
      </p:sp>
    </p:spTree>
    <p:extLst>
      <p:ext uri="{BB962C8B-B14F-4D97-AF65-F5344CB8AC3E}">
        <p14:creationId xmlns:p14="http://schemas.microsoft.com/office/powerpoint/2010/main" val="4060993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Project Funding: RTN token holders can propose projects for funding through a decentralized platform, where community members can vote on the allocation of funds.</a:t>
            </a:r>
          </a:p>
          <a:p>
            <a:endParaRPr lang="en-US" dirty="0" smtClean="0"/>
          </a:p>
          <a:p>
            <a:r>
              <a:rPr lang="en-US" dirty="0" smtClean="0"/>
              <a:t>Transparent Allocation: The allocation of funds for poverty alleviation and education support is recorded on the </a:t>
            </a:r>
            <a:r>
              <a:rPr lang="en-US" dirty="0" err="1"/>
              <a:t>B</a:t>
            </a:r>
            <a:r>
              <a:rPr lang="en-US" dirty="0" err="1" smtClean="0"/>
              <a:t>lockchain</a:t>
            </a:r>
            <a:r>
              <a:rPr lang="en-US" dirty="0" smtClean="0"/>
              <a:t>, ensuring transparency and accountability in the distribution process.</a:t>
            </a:r>
          </a:p>
          <a:p>
            <a:endParaRPr lang="en-US" dirty="0" smtClean="0"/>
          </a:p>
          <a:p>
            <a:r>
              <a:rPr lang="en-US" dirty="0" smtClean="0"/>
              <a:t>Social Impact Metrics: RTN tracks the social impact of funded projects, including job creation, poverty reduction, and educational outcomes, providing stakeholders with real-time data on the token's social impact</a:t>
            </a:r>
            <a:endParaRPr lang="en-US" dirty="0"/>
          </a:p>
        </p:txBody>
      </p:sp>
    </p:spTree>
    <p:extLst>
      <p:ext uri="{BB962C8B-B14F-4D97-AF65-F5344CB8AC3E}">
        <p14:creationId xmlns:p14="http://schemas.microsoft.com/office/powerpoint/2010/main" val="3870631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UTILITIES</a:t>
            </a:r>
            <a:endParaRPr lang="en-US" dirty="0"/>
          </a:p>
        </p:txBody>
      </p:sp>
      <p:sp>
        <p:nvSpPr>
          <p:cNvPr id="4" name="Rectangle 3"/>
          <p:cNvSpPr/>
          <p:nvPr/>
        </p:nvSpPr>
        <p:spPr>
          <a:xfrm>
            <a:off x="152400" y="2133600"/>
            <a:ext cx="8991600" cy="3970318"/>
          </a:xfrm>
          <a:prstGeom prst="rect">
            <a:avLst/>
          </a:prstGeom>
        </p:spPr>
        <p:txBody>
          <a:bodyPr wrap="square">
            <a:spAutoFit/>
          </a:bodyPr>
          <a:lstStyle/>
          <a:p>
            <a:r>
              <a:rPr lang="en-US" sz="3600" dirty="0" smtClean="0"/>
              <a:t>-</a:t>
            </a:r>
            <a:r>
              <a:rPr lang="en-US" sz="3500" dirty="0" smtClean="0"/>
              <a:t>Consistent Burning Mechanism</a:t>
            </a:r>
          </a:p>
          <a:p>
            <a:r>
              <a:rPr lang="en-US" sz="3500" dirty="0" smtClean="0"/>
              <a:t>-Gaming Platform</a:t>
            </a:r>
          </a:p>
          <a:p>
            <a:r>
              <a:rPr lang="en-US" sz="3500" dirty="0" smtClean="0"/>
              <a:t>-Staking Platform</a:t>
            </a:r>
          </a:p>
          <a:p>
            <a:r>
              <a:rPr lang="en-US" sz="2800" dirty="0"/>
              <a:t>-</a:t>
            </a:r>
            <a:r>
              <a:rPr lang="en-US" sz="3500" dirty="0"/>
              <a:t>RTN will supports options, perpetual futures, and many other products within a single margin account. Combining off-chain matching with on-chain settlement</a:t>
            </a:r>
          </a:p>
        </p:txBody>
      </p:sp>
    </p:spTree>
    <p:extLst>
      <p:ext uri="{BB962C8B-B14F-4D97-AF65-F5344CB8AC3E}">
        <p14:creationId xmlns:p14="http://schemas.microsoft.com/office/powerpoint/2010/main" val="4116034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CASES</a:t>
            </a:r>
            <a:endParaRPr lang="en-US" dirty="0"/>
          </a:p>
        </p:txBody>
      </p:sp>
      <p:sp>
        <p:nvSpPr>
          <p:cNvPr id="3" name="Content Placeholder 2"/>
          <p:cNvSpPr>
            <a:spLocks noGrp="1"/>
          </p:cNvSpPr>
          <p:nvPr>
            <p:ph idx="1"/>
          </p:nvPr>
        </p:nvSpPr>
        <p:spPr>
          <a:xfrm>
            <a:off x="0" y="1447800"/>
            <a:ext cx="9144000" cy="4953000"/>
          </a:xfrm>
        </p:spPr>
        <p:txBody>
          <a:bodyPr>
            <a:normAutofit fontScale="85000" lnSpcReduction="20000"/>
          </a:bodyPr>
          <a:lstStyle/>
          <a:p>
            <a:r>
              <a:rPr lang="en-US" b="1" dirty="0"/>
              <a:t>Peer-to-Peer Payments: </a:t>
            </a:r>
            <a:r>
              <a:rPr lang="en-US" dirty="0"/>
              <a:t>Users can send and receive payments directly using RNT, bypassing traditional banking systems and reducing transaction costs</a:t>
            </a:r>
            <a:r>
              <a:rPr lang="en-US" dirty="0" smtClean="0"/>
              <a:t>.</a:t>
            </a:r>
          </a:p>
          <a:p>
            <a:endParaRPr lang="en-US" dirty="0" smtClean="0"/>
          </a:p>
          <a:p>
            <a:r>
              <a:rPr lang="en-US" b="1" dirty="0" smtClean="0"/>
              <a:t>Remittances</a:t>
            </a:r>
            <a:r>
              <a:rPr lang="en-US" b="1" dirty="0"/>
              <a:t>: </a:t>
            </a:r>
            <a:r>
              <a:rPr lang="en-US" dirty="0"/>
              <a:t>RTN provides a low-cost alternative for remittances, enabling </a:t>
            </a:r>
            <a:r>
              <a:rPr lang="en-US" dirty="0" smtClean="0"/>
              <a:t>individuals  </a:t>
            </a:r>
            <a:r>
              <a:rPr lang="en-US" dirty="0"/>
              <a:t>to send money home to their families with ease</a:t>
            </a:r>
            <a:r>
              <a:rPr lang="en-US" dirty="0" smtClean="0"/>
              <a:t>.</a:t>
            </a:r>
          </a:p>
          <a:p>
            <a:endParaRPr lang="en-US" dirty="0" smtClean="0"/>
          </a:p>
          <a:p>
            <a:r>
              <a:rPr lang="en-US" b="1" dirty="0" smtClean="0"/>
              <a:t>Microfinance</a:t>
            </a:r>
            <a:r>
              <a:rPr lang="en-US" b="1" dirty="0"/>
              <a:t>: </a:t>
            </a:r>
            <a:r>
              <a:rPr lang="en-US" dirty="0"/>
              <a:t>RTN can be used to facilitate microloans for aspiring entrepreneurs and small businesses, enabling them to access capital and fuel economic </a:t>
            </a:r>
            <a:r>
              <a:rPr lang="en-US" dirty="0" smtClean="0"/>
              <a:t>growth. Youth Entrepreneurship: RTN provides capital for youth-led startups and projects, fostering innovation and economic growth.</a:t>
            </a:r>
          </a:p>
          <a:p>
            <a:endParaRPr lang="en-US" dirty="0" smtClean="0"/>
          </a:p>
        </p:txBody>
      </p:sp>
    </p:spTree>
    <p:extLst>
      <p:ext uri="{BB962C8B-B14F-4D97-AF65-F5344CB8AC3E}">
        <p14:creationId xmlns:p14="http://schemas.microsoft.com/office/powerpoint/2010/main" val="1711409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Revive The Naira (RTN) represents a bold vision for empowering the youth of  and addressing pressing social issues through </a:t>
            </a:r>
            <a:r>
              <a:rPr lang="en-US" dirty="0" err="1"/>
              <a:t>B</a:t>
            </a:r>
            <a:r>
              <a:rPr lang="en-US" dirty="0" err="1" smtClean="0"/>
              <a:t>lockchain</a:t>
            </a:r>
            <a:r>
              <a:rPr lang="en-US" dirty="0" smtClean="0"/>
              <a:t> technology. By providing capital for youth projects, alleviating poverty, and supporting education access, RTN aims to create a more equitable and prosperous society for </a:t>
            </a:r>
            <a:r>
              <a:rPr lang="en-US" dirty="0" smtClean="0"/>
              <a:t>all. </a:t>
            </a:r>
            <a:r>
              <a:rPr lang="en-US" dirty="0" smtClean="0"/>
              <a:t>Together, we can revive the spirit of the Naira and build a brighter future for the youth of. Thus reviving the Naira &amp; the shine in the Shine.</a:t>
            </a:r>
            <a:endParaRPr lang="en-US" dirty="0"/>
          </a:p>
        </p:txBody>
      </p:sp>
    </p:spTree>
    <p:extLst>
      <p:ext uri="{BB962C8B-B14F-4D97-AF65-F5344CB8AC3E}">
        <p14:creationId xmlns:p14="http://schemas.microsoft.com/office/powerpoint/2010/main" val="2932697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642</Words>
  <Application>Microsoft Office PowerPoint</Application>
  <PresentationFormat>On-screen Show (4:3)</PresentationFormat>
  <Paragraphs>36</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ABSTRACT</vt:lpstr>
      <vt:lpstr>INTRODUCTION </vt:lpstr>
      <vt:lpstr>PROBLEM STATEMENT</vt:lpstr>
      <vt:lpstr>SOLUTION</vt:lpstr>
      <vt:lpstr>FEATURES</vt:lpstr>
      <vt:lpstr>UTILITIES</vt:lpstr>
      <vt:lpstr>USE CASES</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11</cp:revision>
  <dcterms:created xsi:type="dcterms:W3CDTF">2024-03-19T11:35:03Z</dcterms:created>
  <dcterms:modified xsi:type="dcterms:W3CDTF">2024-05-15T21:30:59Z</dcterms:modified>
</cp:coreProperties>
</file>