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6" r:id="rId4"/>
    <p:sldId id="257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5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8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5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4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9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0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2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4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0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A720E-1AF5-4941-8D9C-48BD0F62A6E2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35018-ABA9-4844-B034-8F304564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4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ROADMAP FOR REVIVE THE NAIRA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2093390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Multi-Product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trading of various crypto assets including tokens, </a:t>
            </a:r>
            <a:r>
              <a:rPr lang="en-US" dirty="0" err="1"/>
              <a:t>stablecoins</a:t>
            </a:r>
            <a:r>
              <a:rPr lang="en-US" dirty="0"/>
              <a:t>, and popular </a:t>
            </a:r>
            <a:r>
              <a:rPr lang="en-US" dirty="0" err="1"/>
              <a:t>DeFi</a:t>
            </a:r>
            <a:r>
              <a:rPr lang="en-US" dirty="0"/>
              <a:t> assets.</a:t>
            </a:r>
          </a:p>
          <a:p>
            <a:r>
              <a:rPr lang="en-US" dirty="0"/>
              <a:t>Design a unified margin account system allowing users to trade multiple products with a single margin balance.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707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3: Testing and Security</a:t>
            </a:r>
            <a:br>
              <a:rPr lang="en-US" dirty="0" smtClean="0"/>
            </a:br>
            <a:r>
              <a:rPr lang="en-US" dirty="0" smtClean="0"/>
              <a:t> (Months 7-9)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97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Optimization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362200"/>
            <a:ext cx="77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Conduct extensive testing of the platform including stress testing and security audits.</a:t>
            </a:r>
          </a:p>
          <a:p>
            <a:endParaRPr lang="en-US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Optimize smart contracts and matching engine for efficiency and low latency.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915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multi-layered security protocols leveraging </a:t>
            </a:r>
            <a:r>
              <a:rPr lang="en-US" dirty="0" err="1"/>
              <a:t>Binance</a:t>
            </a:r>
            <a:r>
              <a:rPr lang="en-US" dirty="0"/>
              <a:t> Smart Chain's security features.</a:t>
            </a:r>
          </a:p>
          <a:p>
            <a:r>
              <a:rPr lang="en-US" dirty="0"/>
              <a:t>Integrate cold storage solutions for asset custody and user fund protection.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87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Phase 4: Launch and Scaling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Months 10-12)</a:t>
            </a:r>
          </a:p>
        </p:txBody>
      </p:sp>
    </p:spTree>
    <p:extLst>
      <p:ext uri="{BB962C8B-B14F-4D97-AF65-F5344CB8AC3E}">
        <p14:creationId xmlns:p14="http://schemas.microsoft.com/office/powerpoint/2010/main" val="2949541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Public Beta Launch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4525963"/>
          </a:xfrm>
        </p:spPr>
        <p:txBody>
          <a:bodyPr/>
          <a:lstStyle/>
          <a:p>
            <a:pPr lvl="1"/>
            <a:r>
              <a:rPr lang="en-US" dirty="0" smtClean="0"/>
              <a:t>Launch </a:t>
            </a:r>
            <a:r>
              <a:rPr lang="en-US" dirty="0"/>
              <a:t>a public beta version of the platform with limited functionalities.</a:t>
            </a:r>
          </a:p>
          <a:p>
            <a:pPr lvl="1"/>
            <a:r>
              <a:rPr lang="en-US" dirty="0"/>
              <a:t>Gather feedback from early users to refine the user experience and identify potential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59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Scalability and Future Enhancements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Prepare </a:t>
            </a:r>
            <a:r>
              <a:rPr lang="en-US" dirty="0"/>
              <a:t>for </a:t>
            </a:r>
            <a:r>
              <a:rPr lang="en-US" dirty="0" err="1"/>
              <a:t>mainnet</a:t>
            </a:r>
            <a:r>
              <a:rPr lang="en-US" dirty="0"/>
              <a:t> launch based on feedback and testing results.</a:t>
            </a:r>
          </a:p>
          <a:p>
            <a:pPr lvl="1"/>
            <a:r>
              <a:rPr lang="en-US" dirty="0"/>
              <a:t>Plan for future enhancements including support for more trading pairs, advanced trading tools, and </a:t>
            </a:r>
            <a:r>
              <a:rPr lang="en-US" dirty="0" err="1"/>
              <a:t>DeFi</a:t>
            </a:r>
            <a:r>
              <a:rPr lang="en-US" dirty="0"/>
              <a:t> integrations.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82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Community Building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Build </a:t>
            </a:r>
            <a:r>
              <a:rPr lang="en-US" dirty="0"/>
              <a:t>a strong community around the platform through marketing efforts and educational initiatives.</a:t>
            </a:r>
          </a:p>
          <a:p>
            <a:pPr lvl="1"/>
            <a:r>
              <a:rPr lang="en-US" dirty="0"/>
              <a:t>Engage with developers and traders to foster a vibrant ecosystem.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6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Phase 5: Post-Launch Growth (Ongoing)</a:t>
            </a:r>
          </a:p>
        </p:txBody>
      </p:sp>
    </p:spTree>
    <p:extLst>
      <p:ext uri="{BB962C8B-B14F-4D97-AF65-F5344CB8AC3E}">
        <p14:creationId xmlns:p14="http://schemas.microsoft.com/office/powerpoint/2010/main" val="3392810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Continuous Improvement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Regularly update the platform with new features and improvements based on user feedback.</a:t>
            </a:r>
          </a:p>
          <a:p>
            <a:r>
              <a:rPr lang="en-US" dirty="0" smtClean="0"/>
              <a:t>Monitor and respond to market trends to stay competitive and innovative.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738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Supporting Options, Perpetual Futures, and Multiple Products in a Unified Margin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05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Partnerships and Expansion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Seek </a:t>
            </a:r>
            <a:r>
              <a:rPr lang="en-US" dirty="0"/>
              <a:t>strategic partnerships with other </a:t>
            </a:r>
            <a:r>
              <a:rPr lang="en-US" dirty="0" err="1"/>
              <a:t>blockchain</a:t>
            </a:r>
            <a:r>
              <a:rPr lang="en-US" dirty="0"/>
              <a:t> projects and financial institutions to expand the platform's reach.</a:t>
            </a:r>
          </a:p>
          <a:p>
            <a:pPr lvl="1"/>
            <a:r>
              <a:rPr lang="en-US" dirty="0"/>
              <a:t>Explore cross-chain interoperability to support assets from multiple </a:t>
            </a:r>
            <a:r>
              <a:rPr lang="en-US" dirty="0" err="1"/>
              <a:t>blockchains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98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Regulatory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updated with regulatory requirements and ensure compliance with relevant laws and regulations.</a:t>
            </a:r>
          </a:p>
          <a:p>
            <a:r>
              <a:rPr lang="en-US" dirty="0"/>
              <a:t>Work towards obtaining necessary licenses and approvals for operating in different jurisdictions.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402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By following this roadmap, RTN can successfully build a cutting-edge trading platform supporting options, perpetual futures, and various other products within a single margin account. The combination of off-chain matching with on-chain settlement ensures optimal performance, low latency, and enhanced security, leveraging the strengths of </a:t>
            </a:r>
            <a:r>
              <a:rPr lang="en-US" sz="3600" dirty="0" err="1" smtClean="0"/>
              <a:t>Binance</a:t>
            </a:r>
            <a:r>
              <a:rPr lang="en-US" sz="3600" dirty="0" smtClean="0"/>
              <a:t> Smart Chain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1: Foundation and Architecture </a:t>
            </a:r>
            <a:br>
              <a:rPr lang="en-US" dirty="0" smtClean="0"/>
            </a:br>
            <a:r>
              <a:rPr lang="en-US" dirty="0" smtClean="0"/>
              <a:t>(Months 1-3)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1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Platform Design and Development</a:t>
            </a:r>
          </a:p>
          <a:p>
            <a:endParaRPr lang="en-US" dirty="0" smtClean="0"/>
          </a:p>
          <a:p>
            <a:r>
              <a:rPr lang="en-US" dirty="0" smtClean="0"/>
              <a:t>Assemble a team of </a:t>
            </a:r>
            <a:r>
              <a:rPr lang="en-US" dirty="0" err="1" smtClean="0"/>
              <a:t>blockchain</a:t>
            </a:r>
            <a:r>
              <a:rPr lang="en-US" dirty="0" smtClean="0"/>
              <a:t> and finance experts to design the architecture.</a:t>
            </a:r>
          </a:p>
          <a:p>
            <a:r>
              <a:rPr lang="en-US" dirty="0" smtClean="0"/>
              <a:t>Select appropriate technologies, focusing on </a:t>
            </a:r>
            <a:r>
              <a:rPr lang="en-US" dirty="0" err="1" smtClean="0"/>
              <a:t>Binance</a:t>
            </a:r>
            <a:r>
              <a:rPr lang="en-US" dirty="0" smtClean="0"/>
              <a:t> Smart Chain (BSC) for security and scalability.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9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Smart Contract Development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Develop core smart contracts for margin trading, options, and perpetual futures.</a:t>
            </a:r>
          </a:p>
          <a:p>
            <a:r>
              <a:rPr lang="en-US" dirty="0" smtClean="0"/>
              <a:t>Implement risk management protocols to ensure account security and prevent liquidations.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5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Off-chain Matching Engine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Build a high-speed matching engine to handle trading orders off-chain for optimal performance.</a:t>
            </a:r>
          </a:p>
          <a:p>
            <a:r>
              <a:rPr lang="en-US" dirty="0" smtClean="0"/>
              <a:t>Integrate APIs for real-time data feeds from </a:t>
            </a:r>
            <a:r>
              <a:rPr lang="en-US" dirty="0" err="1" smtClean="0"/>
              <a:t>Binance</a:t>
            </a:r>
            <a:r>
              <a:rPr lang="en-US" dirty="0" smtClean="0"/>
              <a:t> and other major exchanges.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9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2: Product Integration </a:t>
            </a:r>
            <a:br>
              <a:rPr lang="en-US" dirty="0" smtClean="0"/>
            </a:br>
            <a:r>
              <a:rPr lang="en-US" dirty="0" smtClean="0"/>
              <a:t>(Months 4-6)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46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Trading </a:t>
            </a:r>
            <a:r>
              <a:rPr lang="en-US" b="1" dirty="0"/>
              <a:t>Integration</a:t>
            </a:r>
            <a:endParaRPr lang="en-US" dirty="0"/>
          </a:p>
          <a:p>
            <a:pPr lvl="1"/>
            <a:r>
              <a:rPr lang="en-US" dirty="0"/>
              <a:t>Implement options trading functionality within the platform.</a:t>
            </a:r>
          </a:p>
          <a:p>
            <a:pPr lvl="1"/>
            <a:r>
              <a:rPr lang="en-US" dirty="0"/>
              <a:t>Develop a user-friendly interface for creating and executing </a:t>
            </a:r>
            <a:r>
              <a:rPr lang="en-US" dirty="0" smtClean="0"/>
              <a:t>futures contracts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4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Perpetual Futures Contracts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Integrate perpetual futures trading with leverage options.</a:t>
            </a:r>
          </a:p>
          <a:p>
            <a:r>
              <a:rPr lang="en-US" dirty="0" smtClean="0"/>
              <a:t>Ensure seamless settlement and funding using on-chain mechanisms.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68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436</Words>
  <Application>Microsoft Office PowerPoint</Application>
  <PresentationFormat>On-screen Show (4:3)</PresentationFormat>
  <Paragraphs>59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ROADMAP FOR REVIVE THE NAIRA</vt:lpstr>
      <vt:lpstr> Supporting Options, Perpetual Futures, and Multiple Products in a Unified Margin Account</vt:lpstr>
      <vt:lpstr>Phase 1: Foundation and Architecture  (Months 1-3)</vt:lpstr>
      <vt:lpstr>PowerPoint Presentation</vt:lpstr>
      <vt:lpstr>Smart Contract Development </vt:lpstr>
      <vt:lpstr>Off-chain Matching Engine</vt:lpstr>
      <vt:lpstr>Phase 2: Product Integration  (Months 4-6)</vt:lpstr>
      <vt:lpstr> </vt:lpstr>
      <vt:lpstr>Perpetual Futures Contracts </vt:lpstr>
      <vt:lpstr>Multi-Product Support</vt:lpstr>
      <vt:lpstr>Phase 3: Testing and Security  (Months 7-9) </vt:lpstr>
      <vt:lpstr>Testing and Optimization</vt:lpstr>
      <vt:lpstr>Security Integration</vt:lpstr>
      <vt:lpstr>Phase 4: Launch and Scaling  (Months 10-12)</vt:lpstr>
      <vt:lpstr>Public Beta Launch </vt:lpstr>
      <vt:lpstr>Scalability and Future Enhancements </vt:lpstr>
      <vt:lpstr>Community Building </vt:lpstr>
      <vt:lpstr>Phase 5: Post-Launch Growth (Ongoing)</vt:lpstr>
      <vt:lpstr>Continuous Improvement </vt:lpstr>
      <vt:lpstr>Partnerships and Expansion </vt:lpstr>
      <vt:lpstr>Regulatory Compliance</vt:lpstr>
      <vt:lpstr>           By following this roadmap, RTN can successfully build a cutting-edge trading platform supporting options, perpetual futures, and various other products within a single margin account. The combination of off-chain matching with on-chain settlement ensures optimal performance, low latency, and enhanced security, leveraging the strengths of Binance Smart Chain.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 FOR REVIVE THE NAIRA</dc:title>
  <dc:creator>Lenovo</dc:creator>
  <cp:lastModifiedBy>Lenovo</cp:lastModifiedBy>
  <cp:revision>3</cp:revision>
  <dcterms:created xsi:type="dcterms:W3CDTF">2024-05-14T05:10:10Z</dcterms:created>
  <dcterms:modified xsi:type="dcterms:W3CDTF">2024-05-14T05:43:23Z</dcterms:modified>
</cp:coreProperties>
</file>